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31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995" y="7622844"/>
            <a:ext cx="7952381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88889" y="9376278"/>
            <a:ext cx="2063492" cy="798326"/>
            <a:chOff x="15888889" y="9376278"/>
            <a:chExt cx="2063492" cy="7983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8889" y="9376278"/>
              <a:ext cx="2063492" cy="798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2214" y="1746032"/>
            <a:ext cx="8861285" cy="6793649"/>
            <a:chOff x="4712214" y="1746032"/>
            <a:chExt cx="8861285" cy="6793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2214" y="1746032"/>
              <a:ext cx="8861285" cy="6793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7695" y="4149265"/>
            <a:ext cx="2769627" cy="2769627"/>
            <a:chOff x="12367695" y="4149265"/>
            <a:chExt cx="2769627" cy="2769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7695" y="4149265"/>
              <a:ext cx="2769627" cy="27696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005" y="275849"/>
            <a:ext cx="2447619" cy="5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05971" y="5528709"/>
            <a:ext cx="1820663" cy="1245479"/>
            <a:chOff x="10105971" y="5528709"/>
            <a:chExt cx="1820663" cy="12454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105971" y="5528709"/>
              <a:ext cx="1820663" cy="1245479"/>
              <a:chOff x="10105971" y="5528709"/>
              <a:chExt cx="1820663" cy="12454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05971" y="5528709"/>
                <a:ext cx="1820663" cy="124547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4172" y="5970047"/>
              <a:ext cx="1219048" cy="7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2151" y="2452509"/>
            <a:ext cx="1735979" cy="1187549"/>
            <a:chOff x="12802151" y="2452509"/>
            <a:chExt cx="1735979" cy="11875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02151" y="2452509"/>
              <a:ext cx="1735979" cy="1187549"/>
              <a:chOff x="12802151" y="2452509"/>
              <a:chExt cx="1735979" cy="11875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802151" y="2452509"/>
                <a:ext cx="1735979" cy="118754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5087" y="2873320"/>
              <a:ext cx="1238095" cy="6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82060" y="5534079"/>
            <a:ext cx="1794351" cy="1227479"/>
            <a:chOff x="15382060" y="5534079"/>
            <a:chExt cx="1794351" cy="12274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382060" y="5534079"/>
              <a:ext cx="1794351" cy="1227479"/>
              <a:chOff x="15382060" y="5534079"/>
              <a:chExt cx="1794351" cy="12274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82060" y="5534079"/>
                <a:ext cx="1794351" cy="12274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53136" y="5969039"/>
              <a:ext cx="1657143" cy="7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29858" y="4705055"/>
            <a:ext cx="1045302" cy="1070731"/>
            <a:chOff x="13229858" y="4705055"/>
            <a:chExt cx="1045302" cy="10707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9858" y="4705055"/>
              <a:ext cx="1045302" cy="1070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79743" y="4467164"/>
            <a:ext cx="1926228" cy="1063097"/>
            <a:chOff x="8179743" y="4467164"/>
            <a:chExt cx="1926228" cy="1063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9743" y="4467164"/>
              <a:ext cx="1926228" cy="1063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12211" y="3598873"/>
            <a:ext cx="3118551" cy="3457374"/>
            <a:chOff x="3812211" y="3598873"/>
            <a:chExt cx="3118551" cy="34573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2211" y="3598873"/>
              <a:ext cx="3118551" cy="34573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16281" y="7675665"/>
            <a:ext cx="4619048" cy="1828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05" y="275849"/>
            <a:ext cx="2447619" cy="5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7210" y="3951277"/>
            <a:ext cx="5742857" cy="21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7817"/>
            <a:ext cx="9338724" cy="10850674"/>
            <a:chOff x="-95238" y="-107817"/>
            <a:chExt cx="9338724" cy="1085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7817"/>
              <a:ext cx="9338724" cy="1085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9111" y="-922911"/>
            <a:ext cx="9056604" cy="11284816"/>
            <a:chOff x="9229111" y="-922911"/>
            <a:chExt cx="9056604" cy="11284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9111" y="-922911"/>
              <a:ext cx="9056604" cy="112848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204" y="670163"/>
            <a:ext cx="2304762" cy="2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4420" y="670163"/>
            <a:ext cx="2304762" cy="28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2511" y="2722194"/>
            <a:ext cx="4523810" cy="7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39805" y="2722272"/>
            <a:ext cx="5380952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36124" y="9315577"/>
            <a:ext cx="1657143" cy="641117"/>
            <a:chOff x="16336124" y="9315577"/>
            <a:chExt cx="1657143" cy="641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6124" y="9315577"/>
              <a:ext cx="1657143" cy="6411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48987" y="8892307"/>
            <a:ext cx="16752381" cy="2885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893" y="3769447"/>
            <a:ext cx="5561905" cy="52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7391" y="3788494"/>
            <a:ext cx="7066667" cy="27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36124" y="9315577"/>
            <a:ext cx="1657143" cy="641117"/>
            <a:chOff x="16336124" y="9315577"/>
            <a:chExt cx="1657143" cy="641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36124" y="9315577"/>
              <a:ext cx="1657143" cy="6411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07117" y="8772554"/>
            <a:ext cx="16752381" cy="28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208" y="1454336"/>
            <a:ext cx="4209524" cy="11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4828" y="5068836"/>
            <a:ext cx="2414353" cy="2414353"/>
            <a:chOff x="2984828" y="5068836"/>
            <a:chExt cx="2414353" cy="241435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84828" y="5068836"/>
              <a:ext cx="2414353" cy="2414353"/>
              <a:chOff x="2984828" y="5068836"/>
              <a:chExt cx="2414353" cy="24143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84828" y="5068836"/>
                <a:ext cx="2414353" cy="241435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9386" y="6322414"/>
              <a:ext cx="1390476" cy="73333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7908" y="5758691"/>
              <a:ext cx="1276190" cy="4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1674" y="4260824"/>
            <a:ext cx="3222366" cy="3222366"/>
            <a:chOff x="7531674" y="4260824"/>
            <a:chExt cx="3222366" cy="32223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31674" y="4260824"/>
              <a:ext cx="3222366" cy="3222366"/>
              <a:chOff x="7531674" y="4260824"/>
              <a:chExt cx="3222366" cy="322236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31674" y="4260824"/>
                <a:ext cx="3222366" cy="322236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1827" y="5933937"/>
              <a:ext cx="1657143" cy="98095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2880" y="5181552"/>
              <a:ext cx="1704762" cy="5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8957" y="3364928"/>
            <a:ext cx="4118261" cy="4118261"/>
            <a:chOff x="12598957" y="3364928"/>
            <a:chExt cx="4118261" cy="41182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598957" y="3364928"/>
              <a:ext cx="4118261" cy="4118261"/>
              <a:chOff x="12598957" y="3364928"/>
              <a:chExt cx="4118261" cy="41182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98957" y="3364928"/>
                <a:ext cx="4118261" cy="411826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4890" y="5503207"/>
              <a:ext cx="2285714" cy="125714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0048" y="4541641"/>
              <a:ext cx="2180952" cy="7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31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995" y="7622844"/>
            <a:ext cx="7952381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88889" y="9376278"/>
            <a:ext cx="2063492" cy="798326"/>
            <a:chOff x="15888889" y="9376278"/>
            <a:chExt cx="2063492" cy="7983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8889" y="9376278"/>
              <a:ext cx="2063492" cy="798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5873" y="-484127"/>
            <a:ext cx="11253968" cy="11253968"/>
            <a:chOff x="3515873" y="-484127"/>
            <a:chExt cx="11253968" cy="112539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5873" y="-484127"/>
              <a:ext cx="11253968" cy="11253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574" y="836484"/>
            <a:ext cx="3380952" cy="1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8224" y="3348477"/>
            <a:ext cx="10671815" cy="4663149"/>
            <a:chOff x="3938224" y="3348477"/>
            <a:chExt cx="10671815" cy="46631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224" y="3348477"/>
              <a:ext cx="10671815" cy="4663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F43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502" y="35400"/>
            <a:ext cx="18400719" cy="11886020"/>
            <a:chOff x="-57502" y="35400"/>
            <a:chExt cx="18400719" cy="11886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502" y="35400"/>
              <a:ext cx="18400719" cy="11886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5804" y="2028392"/>
            <a:ext cx="1932075" cy="1932075"/>
            <a:chOff x="14185804" y="2028392"/>
            <a:chExt cx="1932075" cy="1932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5804" y="2028392"/>
              <a:ext cx="1932075" cy="1932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2837" y="2608329"/>
            <a:ext cx="1791914" cy="1791914"/>
            <a:chOff x="2192837" y="2608329"/>
            <a:chExt cx="1791914" cy="1791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2837" y="2608329"/>
              <a:ext cx="1791914" cy="1791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5522" y="6550810"/>
            <a:ext cx="1958874" cy="1958874"/>
            <a:chOff x="4185522" y="6550810"/>
            <a:chExt cx="1958874" cy="19588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5522" y="6550810"/>
              <a:ext cx="1958874" cy="195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411" y="1042696"/>
            <a:ext cx="3152381" cy="128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0553" y="2802348"/>
            <a:ext cx="10961905" cy="44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8095" y="1515533"/>
            <a:ext cx="6171429" cy="5813524"/>
            <a:chOff x="12038095" y="1515533"/>
            <a:chExt cx="6171429" cy="58135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8095" y="1515533"/>
              <a:ext cx="6171429" cy="5813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1028" y="-142241"/>
            <a:ext cx="9273885" cy="10821040"/>
            <a:chOff x="-131028" y="-142241"/>
            <a:chExt cx="9273885" cy="10821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29105" y="2649967"/>
            <a:ext cx="7485714" cy="51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6124" y="9315577"/>
            <a:ext cx="1657143" cy="641117"/>
            <a:chOff x="16336124" y="9315577"/>
            <a:chExt cx="1657143" cy="641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36124" y="9315577"/>
              <a:ext cx="1657143" cy="641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637" y="2554074"/>
            <a:ext cx="6753349" cy="5177565"/>
            <a:chOff x="1154637" y="2554074"/>
            <a:chExt cx="6753349" cy="5177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637" y="2554074"/>
              <a:ext cx="6753349" cy="5177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5857" y="3342305"/>
            <a:ext cx="8009524" cy="4276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122" y="6115320"/>
            <a:ext cx="1580952" cy="12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6224178"/>
            <a:ext cx="3628065" cy="857801"/>
            <a:chOff x="9142857" y="6224178"/>
            <a:chExt cx="3628065" cy="8578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3999" y="6115320"/>
              <a:ext cx="1580952" cy="128571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463" y="6264505"/>
              <a:ext cx="2152381" cy="9333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3122" y="2565740"/>
            <a:ext cx="1580952" cy="1285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4619" y="2579936"/>
            <a:ext cx="1580952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6124" y="9315577"/>
            <a:ext cx="1657143" cy="641117"/>
            <a:chOff x="16336124" y="9315577"/>
            <a:chExt cx="1657143" cy="6411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36124" y="9315577"/>
              <a:ext cx="1657143" cy="6411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411" y="1042696"/>
            <a:ext cx="9333333" cy="12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8079" y="2714924"/>
            <a:ext cx="3476190" cy="9333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4586" y="2724448"/>
            <a:ext cx="4266667" cy="9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4586" y="6264504"/>
            <a:ext cx="3038095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733" y="3546744"/>
            <a:ext cx="4868284" cy="2677435"/>
            <a:chOff x="2005733" y="3546744"/>
            <a:chExt cx="4868284" cy="2677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5733" y="3546744"/>
              <a:ext cx="4868284" cy="26774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807117" y="8772554"/>
            <a:ext cx="16752381" cy="28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75381" y="2198858"/>
            <a:ext cx="3489314" cy="4144305"/>
            <a:chOff x="13675381" y="2198858"/>
            <a:chExt cx="3489314" cy="41443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5381" y="2198858"/>
              <a:ext cx="3489314" cy="4144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7896" y="6962994"/>
            <a:ext cx="4152381" cy="2135136"/>
            <a:chOff x="2227896" y="6962994"/>
            <a:chExt cx="4152381" cy="21351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7896" y="6962994"/>
              <a:ext cx="4152381" cy="2135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41543" y="6387209"/>
            <a:ext cx="4054243" cy="2710921"/>
            <a:chOff x="12641543" y="6387209"/>
            <a:chExt cx="4054243" cy="2710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1543" y="6387209"/>
              <a:ext cx="4054243" cy="2710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963" y="9308946"/>
            <a:ext cx="17552381" cy="8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3819" y="1751704"/>
            <a:ext cx="4161905" cy="10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005" y="275849"/>
            <a:ext cx="2447619" cy="5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51319" y="3518661"/>
            <a:ext cx="5230791" cy="3948521"/>
            <a:chOff x="2751319" y="3518661"/>
            <a:chExt cx="5230791" cy="394852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33589" y="3518661"/>
              <a:ext cx="3948521" cy="3948521"/>
              <a:chOff x="4033589" y="3518661"/>
              <a:chExt cx="3948521" cy="394852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033589" y="3518661"/>
                <a:ext cx="3948521" cy="3948521"/>
                <a:chOff x="4033589" y="3518661"/>
                <a:chExt cx="3948521" cy="394852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033589" y="3518661"/>
                  <a:ext cx="3948521" cy="394852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40534" y="5568807"/>
                <a:ext cx="2266667" cy="120000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69585" y="4654493"/>
                <a:ext cx="2961905" cy="10285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51319" y="5833996"/>
              <a:ext cx="2168276" cy="1292835"/>
              <a:chOff x="2751319" y="5833996"/>
              <a:chExt cx="2168276" cy="12928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51319" y="5833996"/>
                <a:ext cx="2168276" cy="12928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94552" y="3679196"/>
            <a:ext cx="4028571" cy="3627451"/>
            <a:chOff x="10694552" y="3679196"/>
            <a:chExt cx="4028571" cy="36274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834835" y="5488047"/>
              <a:ext cx="1784852" cy="1814467"/>
              <a:chOff x="10834835" y="5488047"/>
              <a:chExt cx="1784852" cy="18144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34835" y="5488047"/>
                <a:ext cx="1784852" cy="18144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94552" y="3679196"/>
              <a:ext cx="4028571" cy="3627451"/>
              <a:chOff x="10694552" y="3679196"/>
              <a:chExt cx="4028571" cy="362745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585382" y="5412788"/>
                <a:ext cx="2076637" cy="1893859"/>
                <a:chOff x="12585382" y="5412788"/>
                <a:chExt cx="2076637" cy="189385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585382" y="5412788"/>
                  <a:ext cx="2076637" cy="189385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694552" y="3679196"/>
                <a:ext cx="4025692" cy="1857939"/>
                <a:chOff x="10694552" y="3679196"/>
                <a:chExt cx="4025692" cy="185793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94552" y="3679196"/>
                  <a:ext cx="4025692" cy="185793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3819" y="1751704"/>
            <a:ext cx="4161905" cy="10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005" y="275849"/>
            <a:ext cx="2447619" cy="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2804" y="3822064"/>
            <a:ext cx="9228571" cy="8666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585" y="9573863"/>
            <a:ext cx="8314286" cy="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92889" y="4787307"/>
            <a:ext cx="6580469" cy="963524"/>
            <a:chOff x="3692889" y="4787307"/>
            <a:chExt cx="6580469" cy="963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692889" y="4794858"/>
              <a:ext cx="5627574" cy="955973"/>
              <a:chOff x="3692889" y="4794858"/>
              <a:chExt cx="5627574" cy="95597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692889" y="4804381"/>
                <a:ext cx="2765283" cy="946449"/>
                <a:chOff x="3692889" y="4804381"/>
                <a:chExt cx="2765283" cy="94644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92889" y="4804381"/>
                  <a:ext cx="2765283" cy="94644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448761" y="4794858"/>
                <a:ext cx="2871702" cy="946449"/>
                <a:chOff x="6448761" y="4794858"/>
                <a:chExt cx="2871702" cy="94644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48761" y="4794858"/>
                  <a:ext cx="2871702" cy="9464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2132" y="4741168"/>
              <a:ext cx="752381" cy="6571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0558" y="4750781"/>
              <a:ext cx="876190" cy="65714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8898" y="5150604"/>
              <a:ext cx="933333" cy="6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7846" y="5169652"/>
              <a:ext cx="933333" cy="65714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8053" y="4740160"/>
              <a:ext cx="657143" cy="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5701" y="4787307"/>
            <a:ext cx="3704762" cy="4285714"/>
            <a:chOff x="11715701" y="4787307"/>
            <a:chExt cx="3704762" cy="4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715701" y="4787307"/>
              <a:ext cx="3704139" cy="4282241"/>
              <a:chOff x="11715701" y="4787307"/>
              <a:chExt cx="3704139" cy="428224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15701" y="4787307"/>
                <a:ext cx="3704139" cy="42822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49518" y="7284354"/>
              <a:ext cx="3260141" cy="1354588"/>
              <a:chOff x="11849518" y="7284354"/>
              <a:chExt cx="3260141" cy="135458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49518" y="7284354"/>
                <a:ext cx="3260141" cy="13545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46589" y="5681828"/>
              <a:ext cx="2603126" cy="2235434"/>
              <a:chOff x="12046589" y="5681828"/>
              <a:chExt cx="2603126" cy="223543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20000">
                <a:off x="12046589" y="5681828"/>
                <a:ext cx="2603126" cy="223543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281559" y="6583390"/>
              <a:ext cx="1987148" cy="2317413"/>
              <a:chOff x="13281559" y="6583390"/>
              <a:chExt cx="1987148" cy="23174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81559" y="6583390"/>
                <a:ext cx="1987148" cy="23174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3819" y="1751704"/>
            <a:ext cx="4161905" cy="10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005" y="275849"/>
            <a:ext cx="2447619" cy="5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9698" y="753790"/>
            <a:ext cx="7054033" cy="8722143"/>
            <a:chOff x="8449698" y="753790"/>
            <a:chExt cx="7054033" cy="8722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698" y="753790"/>
              <a:ext cx="7054033" cy="8722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류지혜</cp:lastModifiedBy>
  <cp:revision>2</cp:revision>
  <dcterms:created xsi:type="dcterms:W3CDTF">2020-08-13T11:28:23Z</dcterms:created>
  <dcterms:modified xsi:type="dcterms:W3CDTF">2022-04-21T21:31:44Z</dcterms:modified>
</cp:coreProperties>
</file>